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2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1254746" cy="2747513"/>
          </a:xfrm>
        </p:spPr>
        <p:txBody>
          <a:bodyPr>
            <a:noAutofit/>
          </a:bodyPr>
          <a:lstStyle/>
          <a:p>
            <a:r>
              <a:rPr lang="de-DE" sz="7200" b="1" dirty="0" smtClean="0">
                <a:solidFill>
                  <a:schemeClr val="bg1"/>
                </a:solidFill>
              </a:rPr>
              <a:t>Potenzialanalyse / Berufsfelderkundung</a:t>
            </a:r>
            <a:endParaRPr lang="de-DE" sz="7200" b="1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9296550" cy="2470669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</a:rPr>
              <a:t>im</a:t>
            </a:r>
          </a:p>
          <a:p>
            <a:r>
              <a:rPr lang="de-DE" sz="2800" b="1" dirty="0" smtClean="0">
                <a:solidFill>
                  <a:schemeClr val="bg1"/>
                </a:solidFill>
              </a:rPr>
              <a:t>Zweckverband Sonneberger Ausbildungszentrum</a:t>
            </a:r>
          </a:p>
          <a:p>
            <a:r>
              <a:rPr lang="de-DE" sz="2800" b="1" dirty="0" smtClean="0">
                <a:solidFill>
                  <a:schemeClr val="bg1"/>
                </a:solidFill>
              </a:rPr>
              <a:t>Friedrich-Engels-Str. 156</a:t>
            </a:r>
          </a:p>
          <a:p>
            <a:r>
              <a:rPr lang="de-DE" sz="2800" b="1" dirty="0" smtClean="0">
                <a:solidFill>
                  <a:schemeClr val="bg1"/>
                </a:solidFill>
              </a:rPr>
              <a:t>96515 Sonneberg</a:t>
            </a:r>
            <a:endParaRPr lang="de-DE" sz="2800" b="1" dirty="0">
              <a:solidFill>
                <a:schemeClr val="bg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687" y="5639879"/>
            <a:ext cx="1650162" cy="11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65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3548214"/>
            <a:ext cx="10417985" cy="3045124"/>
          </a:xfrm>
        </p:spPr>
        <p:txBody>
          <a:bodyPr>
            <a:normAutofit/>
          </a:bodyPr>
          <a:lstStyle/>
          <a:p>
            <a:pPr algn="ctr"/>
            <a:r>
              <a:rPr lang="de-DE" sz="2700" cap="none" dirty="0">
                <a:latin typeface="+mn-lt"/>
              </a:rPr>
              <a:t>Yvonne Fehn (</a:t>
            </a:r>
            <a:r>
              <a:rPr lang="de-DE" sz="2700" cap="none" dirty="0" smtClean="0">
                <a:latin typeface="+mn-lt"/>
              </a:rPr>
              <a:t>Geschäftsleitung)</a:t>
            </a:r>
            <a:r>
              <a:rPr lang="de-DE" sz="2700" cap="none" dirty="0">
                <a:latin typeface="+mn-lt"/>
              </a:rPr>
              <a:t/>
            </a:r>
            <a:br>
              <a:rPr lang="de-DE" sz="2700" cap="none" dirty="0">
                <a:latin typeface="+mn-lt"/>
              </a:rPr>
            </a:br>
            <a:r>
              <a:rPr lang="de-DE" sz="2700" cap="none" dirty="0">
                <a:latin typeface="+mn-lt"/>
              </a:rPr>
              <a:t>	</a:t>
            </a:r>
            <a:r>
              <a:rPr lang="de-DE" sz="2700" cap="none" dirty="0">
                <a:latin typeface="+mn-lt"/>
                <a:cs typeface="Calibri" panose="020F0502020204030204" pitchFamily="34" charset="0"/>
              </a:rPr>
              <a:t>03675/ 75 77 </a:t>
            </a:r>
            <a:r>
              <a:rPr lang="de-DE" sz="2700" cap="none" dirty="0" smtClean="0">
                <a:latin typeface="+mn-lt"/>
                <a:cs typeface="Calibri" panose="020F0502020204030204" pitchFamily="34" charset="0"/>
              </a:rPr>
              <a:t>90</a:t>
            </a:r>
            <a:br>
              <a:rPr lang="de-DE" sz="2700" cap="none" dirty="0" smtClean="0">
                <a:latin typeface="+mn-lt"/>
                <a:cs typeface="Calibri" panose="020F0502020204030204" pitchFamily="34" charset="0"/>
              </a:rPr>
            </a:br>
            <a:r>
              <a:rPr lang="de-DE" sz="2700" cap="none" dirty="0">
                <a:latin typeface="+mn-lt"/>
                <a:cs typeface="Calibri" panose="020F0502020204030204" pitchFamily="34" charset="0"/>
              </a:rPr>
              <a:t/>
            </a:r>
            <a:br>
              <a:rPr lang="de-DE" sz="2700" cap="none" dirty="0">
                <a:latin typeface="+mn-lt"/>
                <a:cs typeface="Calibri" panose="020F0502020204030204" pitchFamily="34" charset="0"/>
              </a:rPr>
            </a:br>
            <a:r>
              <a:rPr lang="de-DE" sz="2700" cap="none" dirty="0">
                <a:latin typeface="+mn-lt"/>
              </a:rPr>
              <a:t>Kristin Kandzia (</a:t>
            </a:r>
            <a:r>
              <a:rPr lang="de-DE" sz="2700" cap="none" dirty="0" smtClean="0">
                <a:latin typeface="+mn-lt"/>
              </a:rPr>
              <a:t>Koordination)</a:t>
            </a:r>
            <a:r>
              <a:rPr lang="de-DE" sz="2700" cap="none" dirty="0">
                <a:latin typeface="+mn-lt"/>
              </a:rPr>
              <a:t/>
            </a:r>
            <a:br>
              <a:rPr lang="de-DE" sz="2700" cap="none" dirty="0">
                <a:latin typeface="+mn-lt"/>
              </a:rPr>
            </a:br>
            <a:r>
              <a:rPr lang="de-DE" sz="2700" cap="none" dirty="0">
                <a:latin typeface="+mn-lt"/>
                <a:cs typeface="Calibri" panose="020F0502020204030204" pitchFamily="34" charset="0"/>
              </a:rPr>
              <a:t>0151/46 10 49 </a:t>
            </a:r>
            <a:r>
              <a:rPr lang="de-DE" sz="2700" cap="none" dirty="0" smtClean="0">
                <a:latin typeface="+mn-lt"/>
                <a:cs typeface="Calibri" panose="020F0502020204030204" pitchFamily="34" charset="0"/>
              </a:rPr>
              <a:t>16</a:t>
            </a:r>
            <a:endParaRPr lang="de-DE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0"/>
            <a:ext cx="10297214" cy="26785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3600" b="1" dirty="0">
                <a:solidFill>
                  <a:schemeClr val="bg1"/>
                </a:solidFill>
              </a:rPr>
              <a:t>Vielen Dank für Ihre Aufmerksamkeit! </a:t>
            </a:r>
            <a:endParaRPr lang="de-DE" sz="3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de-DE" sz="2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de-DE" sz="2800" b="1" dirty="0" smtClean="0">
                <a:solidFill>
                  <a:schemeClr val="bg1"/>
                </a:solidFill>
              </a:rPr>
              <a:t>Für </a:t>
            </a:r>
            <a:r>
              <a:rPr lang="de-DE" sz="2800" b="1" dirty="0">
                <a:solidFill>
                  <a:schemeClr val="bg1"/>
                </a:solidFill>
              </a:rPr>
              <a:t>Fragen und Anliegen steht Ihnen das Team vom SAZ </a:t>
            </a:r>
            <a:endParaRPr lang="de-DE" sz="2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de-DE" sz="2800" b="1" dirty="0" smtClean="0">
                <a:solidFill>
                  <a:schemeClr val="bg1"/>
                </a:solidFill>
              </a:rPr>
              <a:t>gerne </a:t>
            </a:r>
            <a:r>
              <a:rPr lang="de-DE" sz="2800" b="1" dirty="0">
                <a:solidFill>
                  <a:schemeClr val="bg1"/>
                </a:solidFill>
              </a:rPr>
              <a:t>zur Verfügung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345" y="5467350"/>
            <a:ext cx="1650162" cy="11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7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396815"/>
            <a:ext cx="8778965" cy="3096883"/>
          </a:xfrm>
        </p:spPr>
        <p:txBody>
          <a:bodyPr>
            <a:normAutofit fontScale="90000"/>
          </a:bodyPr>
          <a:lstStyle/>
          <a:p>
            <a:r>
              <a:rPr lang="de-DE" sz="3600" cap="none" dirty="0" smtClean="0">
                <a:solidFill>
                  <a:schemeClr val="bg1"/>
                </a:solidFill>
              </a:rPr>
              <a:t>Potenzialanalyse und Berufsfelderkundung sind Teil der: </a:t>
            </a:r>
            <a:br>
              <a:rPr lang="de-DE" sz="3600" cap="none" dirty="0" smtClean="0">
                <a:solidFill>
                  <a:schemeClr val="bg1"/>
                </a:solidFill>
              </a:rPr>
            </a:br>
            <a:r>
              <a:rPr lang="de-DE" sz="3600" cap="none" dirty="0">
                <a:solidFill>
                  <a:schemeClr val="bg1"/>
                </a:solidFill>
              </a:rPr>
              <a:t/>
            </a:r>
            <a:br>
              <a:rPr lang="de-DE" sz="3600" cap="none" dirty="0">
                <a:solidFill>
                  <a:schemeClr val="bg1"/>
                </a:solidFill>
              </a:rPr>
            </a:br>
            <a:r>
              <a:rPr lang="de-DE" sz="3600" b="1" cap="none" dirty="0" smtClean="0">
                <a:solidFill>
                  <a:schemeClr val="bg1"/>
                </a:solidFill>
              </a:rPr>
              <a:t>Landessrategier zur beruflichen und arbeitsweltlichen Orientierung</a:t>
            </a:r>
            <a:br>
              <a:rPr lang="de-DE" sz="3600" b="1" cap="none" dirty="0" smtClean="0">
                <a:solidFill>
                  <a:schemeClr val="bg1"/>
                </a:solidFill>
              </a:rPr>
            </a:br>
            <a:r>
              <a:rPr lang="de-DE" sz="3600" b="1" cap="none" dirty="0" smtClean="0">
                <a:solidFill>
                  <a:schemeClr val="bg1"/>
                </a:solidFill>
              </a:rPr>
              <a:t>in Thüringen</a:t>
            </a:r>
            <a:endParaRPr lang="de-DE" sz="3600" b="1" cap="none" dirty="0">
              <a:solidFill>
                <a:schemeClr val="bg1"/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684212" y="3597215"/>
            <a:ext cx="7812808" cy="3068966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Schritt 1: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Potenzialanalyse (ein Tag) in Klassenstufe 8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Schritt 2: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Berufsfelderkundung (eine Woche) in Klassenstufe 9 </a:t>
            </a:r>
          </a:p>
          <a:p>
            <a:endParaRPr lang="de-D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https://www.schulportal-thueringen.de/berufsorientierung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46" y="5566073"/>
            <a:ext cx="1650162" cy="11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05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1465" y="230887"/>
            <a:ext cx="8534400" cy="52525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4400" b="1" dirty="0" smtClean="0">
                <a:solidFill>
                  <a:schemeClr val="bg1"/>
                </a:solidFill>
              </a:rPr>
              <a:t>Potenzialanalyse</a:t>
            </a:r>
            <a:endParaRPr lang="de-DE" sz="4400" b="1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0491" y="1162740"/>
            <a:ext cx="10357599" cy="5177674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Erster Schritt im Berufswahlprozess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Handlungsorientiertes Testverfahren </a:t>
            </a:r>
          </a:p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Ermittlung von berufsrelevanten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Kompetenzen</a:t>
            </a:r>
          </a:p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Besonders im Fokus stehen: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methodische </a:t>
            </a: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Kompetenzen 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(u.a. Arbeitsplanung, Kreativität,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Problemlösefähigkeit) 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 </a:t>
            </a: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Kompetenzen 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(u.a. Motivation, Zuverlässigkeit, Selbstständigkeit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soziale </a:t>
            </a: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Kompetenzen 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(u.a. Teamfähigkeit,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Kommunikationsfähigkeit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Konfliktfähigkeit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de-D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Herausfinden von Stärken und Interessen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Aufzeigen von Entwicklungspotenzialen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geht aber </a:t>
            </a:r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 eine Berufswahl 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 um die Feststellung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Berufseignung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46" y="5566073"/>
            <a:ext cx="1650162" cy="11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5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6739" y="435634"/>
            <a:ext cx="8534400" cy="1507067"/>
          </a:xfrm>
        </p:spPr>
        <p:txBody>
          <a:bodyPr>
            <a:normAutofit/>
          </a:bodyPr>
          <a:lstStyle/>
          <a:p>
            <a:r>
              <a:rPr lang="de-DE" sz="5400" b="1" dirty="0" smtClean="0">
                <a:solidFill>
                  <a:schemeClr val="bg1"/>
                </a:solidFill>
              </a:rPr>
              <a:t>Ablauf</a:t>
            </a:r>
            <a:endParaRPr lang="de-DE" sz="5400" b="1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0694" y="1574320"/>
            <a:ext cx="10176445" cy="3615267"/>
          </a:xfrm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Dauer: 6 Stunden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Durchführung beim Bildungsträger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Schüler*innen absolvieren eine Reihe von Übungen (Einzelübungen, Gruppenübungen)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dabei werden Sie von speziell geschulten Mitarbeitern beobachtet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erzielte Ergebnisse werden ausgewertet und in einem Ergebnisdiagramm dargestellt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566" y="5639879"/>
            <a:ext cx="1650162" cy="11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08" y="176816"/>
            <a:ext cx="6296076" cy="6556913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566" y="5639879"/>
            <a:ext cx="1650162" cy="11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27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953220"/>
          </a:xfrm>
        </p:spPr>
        <p:txBody>
          <a:bodyPr/>
          <a:lstStyle/>
          <a:p>
            <a:r>
              <a:rPr lang="de-DE" b="1" dirty="0" smtClean="0">
                <a:solidFill>
                  <a:schemeClr val="bg1"/>
                </a:solidFill>
              </a:rPr>
              <a:t>Organisatorisches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212" y="1742536"/>
            <a:ext cx="8001000" cy="4589253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Durchführungsort: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SAZ, Friedrich-Engels-Str. 156, 96515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Sonneberg</a:t>
            </a:r>
          </a:p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SAZ Außenstelle, </a:t>
            </a:r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Köppelsdorfer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Str. 132, 96515 Sonneberg</a:t>
            </a:r>
          </a:p>
          <a:p>
            <a:endParaRPr lang="de-D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Datum: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22.05.2024 (Klassen 8.1 und 8.2)</a:t>
            </a:r>
          </a:p>
          <a:p>
            <a: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23.05.2024 (</a:t>
            </a:r>
            <a: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8.3)</a:t>
            </a:r>
            <a:endParaRPr lang="de-DE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Zeitrahmen: </a:t>
            </a: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8.00 Uhr bis 14.00 Uhr</a:t>
            </a: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566" y="5639879"/>
            <a:ext cx="1650162" cy="11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97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832450"/>
          </a:xfrm>
        </p:spPr>
        <p:txBody>
          <a:bodyPr/>
          <a:lstStyle/>
          <a:p>
            <a:r>
              <a:rPr lang="de-DE" b="1" dirty="0" smtClean="0">
                <a:solidFill>
                  <a:schemeClr val="bg1"/>
                </a:solidFill>
              </a:rPr>
              <a:t>Berufsfelderkundung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212" y="1984074"/>
            <a:ext cx="7528135" cy="4295955"/>
          </a:xfrm>
        </p:spPr>
        <p:txBody>
          <a:bodyPr/>
          <a:lstStyle/>
          <a:p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Geplant in Klassenstufe 9 </a:t>
            </a:r>
          </a:p>
          <a:p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Praktische Ausprobieren in mehreren Berufsfeldern</a:t>
            </a:r>
          </a:p>
          <a:p>
            <a:pPr marL="342900" indent="-342900">
              <a:buSzPct val="90000"/>
              <a:buFont typeface="Century Gothic" panose="020B0502020202020204" pitchFamily="34" charset="0"/>
              <a:buChar char="►"/>
            </a:pP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Elektrotechnik</a:t>
            </a:r>
          </a:p>
          <a:p>
            <a:pPr marL="342900" indent="-342900">
              <a:buSzPct val="90000"/>
              <a:buFont typeface="Century Gothic" panose="020B0502020202020204" pitchFamily="34" charset="0"/>
              <a:buChar char="►"/>
            </a:pP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Gesundheit und Pflege</a:t>
            </a:r>
          </a:p>
          <a:p>
            <a:pPr marL="342900" indent="-342900">
              <a:buSzPct val="90000"/>
              <a:buFont typeface="Century Gothic" panose="020B0502020202020204" pitchFamily="34" charset="0"/>
              <a:buChar char="►"/>
            </a:pP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Informatik</a:t>
            </a:r>
          </a:p>
          <a:p>
            <a:pPr marL="342900" indent="-342900">
              <a:buSzPct val="90000"/>
              <a:buFont typeface="Century Gothic" panose="020B0502020202020204" pitchFamily="34" charset="0"/>
              <a:buChar char="►"/>
            </a:pP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Metallbau</a:t>
            </a:r>
          </a:p>
          <a:p>
            <a:pPr marL="342900" indent="-342900">
              <a:buSzPct val="90000"/>
              <a:buFont typeface="Century Gothic" panose="020B0502020202020204" pitchFamily="34" charset="0"/>
              <a:buChar char="►"/>
            </a:pP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Farb- und Raumgestaltung</a:t>
            </a:r>
          </a:p>
          <a:p>
            <a:pPr marL="342900" indent="-342900">
              <a:buSzPct val="90000"/>
              <a:buFont typeface="Century Gothic" panose="020B0502020202020204" pitchFamily="34" charset="0"/>
              <a:buChar char="►"/>
            </a:pP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Produktionstechnik</a:t>
            </a:r>
          </a:p>
          <a:p>
            <a:pPr marL="342900" indent="-342900">
              <a:buSzPct val="90000"/>
              <a:buFont typeface="Century Gothic" panose="020B0502020202020204" pitchFamily="34" charset="0"/>
              <a:buChar char="►"/>
            </a:pPr>
            <a:endParaRPr lang="de-D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762" y="5277569"/>
            <a:ext cx="1650162" cy="11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34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944593"/>
          </a:xfrm>
        </p:spPr>
        <p:txBody>
          <a:bodyPr/>
          <a:lstStyle/>
          <a:p>
            <a:r>
              <a:rPr lang="de-DE" b="1" dirty="0">
                <a:solidFill>
                  <a:schemeClr val="bg1"/>
                </a:solidFill>
              </a:rPr>
              <a:t>Organisatorisches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212" y="1785669"/>
            <a:ext cx="9382814" cy="4005532"/>
          </a:xfrm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Durchführungsorte:</a:t>
            </a: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SAZ, Friedrich-Engels-Str. 156, 96515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Sonneberg</a:t>
            </a:r>
          </a:p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SAZ Außenstelle, Köppelsdorfer Str. 132, 96515 Sonneberg</a:t>
            </a: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 noch durch die Schule festgelegt</a:t>
            </a:r>
            <a:endParaRPr lang="de-DE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Zeitrahmen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 – Do: 8.00 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Uhr bis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14.30 Uhr</a:t>
            </a:r>
          </a:p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Fr:		   8.00 Uhr bis 12.00 Uhr</a:t>
            </a: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762" y="5277569"/>
            <a:ext cx="1650162" cy="11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3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5803" y="487392"/>
            <a:ext cx="2938884" cy="1962509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Benötigte Unterlagen: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Erklärung zur Teilnahme</a:t>
            </a: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73" y="174764"/>
            <a:ext cx="4785732" cy="659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94558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151</Words>
  <Application>Microsoft Office PowerPoint</Application>
  <PresentationFormat>Breitbild</PresentationFormat>
  <Paragraphs>65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Segment</vt:lpstr>
      <vt:lpstr>Potenzialanalyse / Berufsfelderkundung</vt:lpstr>
      <vt:lpstr>Potenzialanalyse und Berufsfelderkundung sind Teil der:   Landessrategier zur beruflichen und arbeitsweltlichen Orientierung in Thüringen</vt:lpstr>
      <vt:lpstr> Potenzialanalyse</vt:lpstr>
      <vt:lpstr>Ablauf</vt:lpstr>
      <vt:lpstr>PowerPoint-Präsentation</vt:lpstr>
      <vt:lpstr>Organisatorisches</vt:lpstr>
      <vt:lpstr>Berufsfelderkundung</vt:lpstr>
      <vt:lpstr>Organisatorisches</vt:lpstr>
      <vt:lpstr>PowerPoint-Präsentation</vt:lpstr>
      <vt:lpstr>Yvonne Fehn (Geschäftsleitung)  03675/ 75 77 90  Kristin Kandzia (Koordination) 0151/46 10 49 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Potenzialanalyse</dc:title>
  <dc:creator>Yvonne Fehn</dc:creator>
  <cp:lastModifiedBy>Yvonne Fehn</cp:lastModifiedBy>
  <cp:revision>17</cp:revision>
  <dcterms:created xsi:type="dcterms:W3CDTF">2023-01-30T12:04:08Z</dcterms:created>
  <dcterms:modified xsi:type="dcterms:W3CDTF">2024-01-26T06:56:29Z</dcterms:modified>
</cp:coreProperties>
</file>